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211.png"/><Relationship Id="rId16" Type="http://schemas.openxmlformats.org/officeDocument/2006/relationships/image" Target="../media/image212.png"/><Relationship Id="rId17" Type="http://schemas.openxmlformats.org/officeDocument/2006/relationships/image" Target="../media/image213.png"/><Relationship Id="rId18" Type="http://schemas.openxmlformats.org/officeDocument/2006/relationships/image" Target="../media/image214.png"/><Relationship Id="rId19" Type="http://schemas.openxmlformats.org/officeDocument/2006/relationships/image" Target="../media/image21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6" Type="http://schemas.openxmlformats.org/officeDocument/2006/relationships/image" Target="../media/image295.png"/><Relationship Id="rId17" Type="http://schemas.openxmlformats.org/officeDocument/2006/relationships/image" Target="../media/image296.pn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Relationship Id="rId20" Type="http://schemas.openxmlformats.org/officeDocument/2006/relationships/image" Target="../media/image299.png"/><Relationship Id="rId21" Type="http://schemas.openxmlformats.org/officeDocument/2006/relationships/image" Target="../media/image300.png"/><Relationship Id="rId22" Type="http://schemas.openxmlformats.org/officeDocument/2006/relationships/image" Target="../media/image301.png"/><Relationship Id="rId23" Type="http://schemas.openxmlformats.org/officeDocument/2006/relationships/image" Target="../media/image302.png"/><Relationship Id="rId24" Type="http://schemas.openxmlformats.org/officeDocument/2006/relationships/image" Target="../media/image303.png"/><Relationship Id="rId25" Type="http://schemas.openxmlformats.org/officeDocument/2006/relationships/image" Target="../media/image304.png"/><Relationship Id="rId26" Type="http://schemas.openxmlformats.org/officeDocument/2006/relationships/image" Target="../media/image30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Relationship Id="rId14" Type="http://schemas.openxmlformats.org/officeDocument/2006/relationships/image" Target="../media/image318.png"/><Relationship Id="rId15" Type="http://schemas.openxmlformats.org/officeDocument/2006/relationships/image" Target="../media/image319.png"/><Relationship Id="rId16" Type="http://schemas.openxmlformats.org/officeDocument/2006/relationships/image" Target="../media/image320.png"/><Relationship Id="rId17" Type="http://schemas.openxmlformats.org/officeDocument/2006/relationships/image" Target="../media/image321.png"/><Relationship Id="rId18" Type="http://schemas.openxmlformats.org/officeDocument/2006/relationships/image" Target="../media/image322.png"/><Relationship Id="rId19" Type="http://schemas.openxmlformats.org/officeDocument/2006/relationships/image" Target="../media/image323.png"/><Relationship Id="rId20" Type="http://schemas.openxmlformats.org/officeDocument/2006/relationships/image" Target="../media/image324.png"/><Relationship Id="rId21" Type="http://schemas.openxmlformats.org/officeDocument/2006/relationships/image" Target="../media/image325.png"/><Relationship Id="rId22" Type="http://schemas.openxmlformats.org/officeDocument/2006/relationships/image" Target="../media/image326.png"/><Relationship Id="rId23" Type="http://schemas.openxmlformats.org/officeDocument/2006/relationships/image" Target="../media/image327.png"/><Relationship Id="rId24" Type="http://schemas.openxmlformats.org/officeDocument/2006/relationships/image" Target="../media/image328.png"/><Relationship Id="rId25" Type="http://schemas.openxmlformats.org/officeDocument/2006/relationships/image" Target="../media/image329.png"/><Relationship Id="rId26" Type="http://schemas.openxmlformats.org/officeDocument/2006/relationships/image" Target="../media/image330.png"/><Relationship Id="rId27" Type="http://schemas.openxmlformats.org/officeDocument/2006/relationships/image" Target="../media/image331.png"/><Relationship Id="rId28" Type="http://schemas.openxmlformats.org/officeDocument/2006/relationships/image" Target="../media/image332.png"/><Relationship Id="rId29" Type="http://schemas.openxmlformats.org/officeDocument/2006/relationships/image" Target="../media/image333.png"/><Relationship Id="rId30" Type="http://schemas.openxmlformats.org/officeDocument/2006/relationships/image" Target="../media/image334.png"/><Relationship Id="rId31" Type="http://schemas.openxmlformats.org/officeDocument/2006/relationships/image" Target="../media/image335.png"/><Relationship Id="rId32" Type="http://schemas.openxmlformats.org/officeDocument/2006/relationships/image" Target="../media/image336.png"/><Relationship Id="rId33" Type="http://schemas.openxmlformats.org/officeDocument/2006/relationships/image" Target="../media/image337.png"/><Relationship Id="rId34" Type="http://schemas.openxmlformats.org/officeDocument/2006/relationships/image" Target="../media/image338.png"/><Relationship Id="rId35" Type="http://schemas.openxmlformats.org/officeDocument/2006/relationships/image" Target="../media/image339.png"/><Relationship Id="rId36" Type="http://schemas.openxmlformats.org/officeDocument/2006/relationships/image" Target="../media/image34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Relationship Id="rId13" Type="http://schemas.openxmlformats.org/officeDocument/2006/relationships/image" Target="../media/image352.png"/><Relationship Id="rId14" Type="http://schemas.openxmlformats.org/officeDocument/2006/relationships/image" Target="../media/image353.png"/><Relationship Id="rId15" Type="http://schemas.openxmlformats.org/officeDocument/2006/relationships/image" Target="../media/image354.png"/><Relationship Id="rId16" Type="http://schemas.openxmlformats.org/officeDocument/2006/relationships/image" Target="../media/image355.png"/><Relationship Id="rId17" Type="http://schemas.openxmlformats.org/officeDocument/2006/relationships/image" Target="../media/image356.png"/><Relationship Id="rId18" Type="http://schemas.openxmlformats.org/officeDocument/2006/relationships/image" Target="../media/image357.png"/><Relationship Id="rId19" Type="http://schemas.openxmlformats.org/officeDocument/2006/relationships/image" Target="../media/image358.png"/><Relationship Id="rId20" Type="http://schemas.openxmlformats.org/officeDocument/2006/relationships/image" Target="../media/image359.png"/><Relationship Id="rId21" Type="http://schemas.openxmlformats.org/officeDocument/2006/relationships/image" Target="../media/image360.png"/><Relationship Id="rId22" Type="http://schemas.openxmlformats.org/officeDocument/2006/relationships/image" Target="../media/image361.png"/><Relationship Id="rId23" Type="http://schemas.openxmlformats.org/officeDocument/2006/relationships/image" Target="../media/image362.png"/><Relationship Id="rId24" Type="http://schemas.openxmlformats.org/officeDocument/2006/relationships/image" Target="../media/image363.png"/><Relationship Id="rId25" Type="http://schemas.openxmlformats.org/officeDocument/2006/relationships/image" Target="../media/image364.png"/><Relationship Id="rId26" Type="http://schemas.openxmlformats.org/officeDocument/2006/relationships/image" Target="../media/image365.png"/><Relationship Id="rId27" Type="http://schemas.openxmlformats.org/officeDocument/2006/relationships/image" Target="../media/image366.png"/><Relationship Id="rId28" Type="http://schemas.openxmlformats.org/officeDocument/2006/relationships/image" Target="../media/image367.png"/><Relationship Id="rId29" Type="http://schemas.openxmlformats.org/officeDocument/2006/relationships/image" Target="../media/image36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Relationship Id="rId13" Type="http://schemas.openxmlformats.org/officeDocument/2006/relationships/image" Target="../media/image380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384.png"/><Relationship Id="rId18" Type="http://schemas.openxmlformats.org/officeDocument/2006/relationships/image" Target="../media/image385.png"/><Relationship Id="rId19" Type="http://schemas.openxmlformats.org/officeDocument/2006/relationships/image" Target="../media/image386.png"/><Relationship Id="rId20" Type="http://schemas.openxmlformats.org/officeDocument/2006/relationships/image" Target="../media/image387.png"/><Relationship Id="rId21" Type="http://schemas.openxmlformats.org/officeDocument/2006/relationships/image" Target="../media/image388.png"/><Relationship Id="rId22" Type="http://schemas.openxmlformats.org/officeDocument/2006/relationships/image" Target="../media/image389.png"/><Relationship Id="rId23" Type="http://schemas.openxmlformats.org/officeDocument/2006/relationships/image" Target="../media/image390.png"/><Relationship Id="rId24" Type="http://schemas.openxmlformats.org/officeDocument/2006/relationships/image" Target="../media/image391.png"/><Relationship Id="rId25" Type="http://schemas.openxmlformats.org/officeDocument/2006/relationships/image" Target="../media/image392.png"/><Relationship Id="rId26" Type="http://schemas.openxmlformats.org/officeDocument/2006/relationships/image" Target="../media/image393.png"/><Relationship Id="rId27" Type="http://schemas.openxmlformats.org/officeDocument/2006/relationships/image" Target="../media/image394.png"/><Relationship Id="rId28" Type="http://schemas.openxmlformats.org/officeDocument/2006/relationships/image" Target="../media/image39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402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Relationship Id="rId11" Type="http://schemas.openxmlformats.org/officeDocument/2006/relationships/image" Target="../media/image405.png"/><Relationship Id="rId12" Type="http://schemas.openxmlformats.org/officeDocument/2006/relationships/image" Target="../media/image406.png"/><Relationship Id="rId13" Type="http://schemas.openxmlformats.org/officeDocument/2006/relationships/image" Target="../media/image407.png"/><Relationship Id="rId14" Type="http://schemas.openxmlformats.org/officeDocument/2006/relationships/image" Target="../media/image408.png"/><Relationship Id="rId15" Type="http://schemas.openxmlformats.org/officeDocument/2006/relationships/image" Target="../media/image40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Relationship Id="rId9" Type="http://schemas.openxmlformats.org/officeDocument/2006/relationships/image" Target="../media/image417.png"/><Relationship Id="rId10" Type="http://schemas.openxmlformats.org/officeDocument/2006/relationships/image" Target="../media/image418.png"/><Relationship Id="rId11" Type="http://schemas.openxmlformats.org/officeDocument/2006/relationships/image" Target="../media/image419.png"/><Relationship Id="rId12" Type="http://schemas.openxmlformats.org/officeDocument/2006/relationships/image" Target="../media/image420.png"/><Relationship Id="rId13" Type="http://schemas.openxmlformats.org/officeDocument/2006/relationships/image" Target="../media/image421.png"/><Relationship Id="rId14" Type="http://schemas.openxmlformats.org/officeDocument/2006/relationships/image" Target="../media/image422.png"/><Relationship Id="rId15" Type="http://schemas.openxmlformats.org/officeDocument/2006/relationships/image" Target="../media/image423.png"/><Relationship Id="rId16" Type="http://schemas.openxmlformats.org/officeDocument/2006/relationships/image" Target="../media/image424.png"/><Relationship Id="rId17" Type="http://schemas.openxmlformats.org/officeDocument/2006/relationships/image" Target="../media/image425.png"/><Relationship Id="rId18" Type="http://schemas.openxmlformats.org/officeDocument/2006/relationships/image" Target="../media/image426.png"/><Relationship Id="rId19" Type="http://schemas.openxmlformats.org/officeDocument/2006/relationships/image" Target="../media/image427.png"/><Relationship Id="rId20" Type="http://schemas.openxmlformats.org/officeDocument/2006/relationships/image" Target="../media/image428.png"/><Relationship Id="rId21" Type="http://schemas.openxmlformats.org/officeDocument/2006/relationships/image" Target="../media/image429.png"/><Relationship Id="rId22" Type="http://schemas.openxmlformats.org/officeDocument/2006/relationships/image" Target="../media/image430.png"/><Relationship Id="rId23" Type="http://schemas.openxmlformats.org/officeDocument/2006/relationships/image" Target="../media/image431.png"/><Relationship Id="rId24" Type="http://schemas.openxmlformats.org/officeDocument/2006/relationships/image" Target="../media/image432.png"/><Relationship Id="rId25" Type="http://schemas.openxmlformats.org/officeDocument/2006/relationships/image" Target="../media/image4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Relationship Id="rId33" Type="http://schemas.openxmlformats.org/officeDocument/2006/relationships/image" Target="../media/image42.png"/><Relationship Id="rId34" Type="http://schemas.openxmlformats.org/officeDocument/2006/relationships/image" Target="../media/image43.png"/><Relationship Id="rId35" Type="http://schemas.openxmlformats.org/officeDocument/2006/relationships/image" Target="../media/image44.png"/><Relationship Id="rId36" Type="http://schemas.openxmlformats.org/officeDocument/2006/relationships/image" Target="../media/image45.png"/><Relationship Id="rId37" Type="http://schemas.openxmlformats.org/officeDocument/2006/relationships/image" Target="../media/image46.png"/><Relationship Id="rId38" Type="http://schemas.openxmlformats.org/officeDocument/2006/relationships/image" Target="../media/image47.png"/><Relationship Id="rId39" Type="http://schemas.openxmlformats.org/officeDocument/2006/relationships/image" Target="../media/image48.png"/><Relationship Id="rId40" Type="http://schemas.openxmlformats.org/officeDocument/2006/relationships/image" Target="../media/image49.png"/><Relationship Id="rId41" Type="http://schemas.openxmlformats.org/officeDocument/2006/relationships/image" Target="../media/image50.png"/><Relationship Id="rId42" Type="http://schemas.openxmlformats.org/officeDocument/2006/relationships/image" Target="../media/image51.png"/><Relationship Id="rId43" Type="http://schemas.openxmlformats.org/officeDocument/2006/relationships/image" Target="../media/image52.png"/><Relationship Id="rId44" Type="http://schemas.openxmlformats.org/officeDocument/2006/relationships/image" Target="../media/image53.png"/><Relationship Id="rId45" Type="http://schemas.openxmlformats.org/officeDocument/2006/relationships/image" Target="../media/image54.png"/><Relationship Id="rId46" Type="http://schemas.openxmlformats.org/officeDocument/2006/relationships/image" Target="../media/image5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9183333"/>
            <a:chOff x="1178876" y="542857"/>
            <a:chExt cx="15928889" cy="91833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8876" y="542857"/>
              <a:ext cx="15928889" cy="76190"/>
              <a:chOff x="1178876" y="542857"/>
              <a:chExt cx="15928889" cy="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178876" y="542857"/>
                <a:ext cx="15928889" cy="7619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686" y="9261521"/>
              <a:ext cx="1463425" cy="50982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80780" y="9650000"/>
              <a:ext cx="15925080" cy="76190"/>
              <a:chOff x="1180780" y="9650000"/>
              <a:chExt cx="15925080" cy="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180780" y="9650000"/>
                <a:ext cx="15925080" cy="761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2036249"/>
            <a:ext cx="2155253" cy="11663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4250" y="4841876"/>
            <a:ext cx="6184093" cy="2283663"/>
            <a:chOff x="6144250" y="4841876"/>
            <a:chExt cx="6184093" cy="228366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0672" y="4777310"/>
              <a:ext cx="2234349" cy="77714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7872" y="5942082"/>
              <a:ext cx="4518816" cy="1293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72311" y="3239423"/>
            <a:ext cx="3540216" cy="5209611"/>
            <a:chOff x="12672311" y="3239423"/>
            <a:chExt cx="3540216" cy="5209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2203" y="2025807"/>
              <a:ext cx="7080432" cy="74702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02203" y="7218180"/>
              <a:ext cx="7080432" cy="1641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2203" y="2912454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68096" y="7606446"/>
            <a:ext cx="867256" cy="799599"/>
            <a:chOff x="4768096" y="7606446"/>
            <a:chExt cx="867256" cy="7995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8096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72311" y="6022570"/>
            <a:ext cx="3540216" cy="799599"/>
            <a:chOff x="12672311" y="6022570"/>
            <a:chExt cx="3540216" cy="7995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72311" y="6022570"/>
              <a:ext cx="3540216" cy="7995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24203" y="5616908"/>
            <a:ext cx="1007335" cy="733599"/>
            <a:chOff x="15624203" y="5616908"/>
            <a:chExt cx="1007335" cy="7335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24203" y="5616908"/>
              <a:ext cx="1007335" cy="73359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2036249"/>
            <a:ext cx="2155253" cy="11663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28343" y="3669493"/>
            <a:ext cx="4394190" cy="4182840"/>
            <a:chOff x="12328343" y="3669493"/>
            <a:chExt cx="4394190" cy="418284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328343" y="3669493"/>
              <a:ext cx="4394190" cy="1139290"/>
              <a:chOff x="12328343" y="3669493"/>
              <a:chExt cx="4394190" cy="11392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28343" y="3669493"/>
                <a:ext cx="4394190" cy="11392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328343" y="6713042"/>
              <a:ext cx="4394190" cy="1139290"/>
              <a:chOff x="12328343" y="6713042"/>
              <a:chExt cx="4394190" cy="11392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28343" y="6713042"/>
                <a:ext cx="4394190" cy="113929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89736" y="3922522"/>
              <a:ext cx="2762345" cy="66483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89736" y="6966072"/>
              <a:ext cx="2762345" cy="6648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44250" y="4841876"/>
            <a:ext cx="6184093" cy="1775727"/>
            <a:chOff x="6144250" y="4841876"/>
            <a:chExt cx="6184093" cy="177572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0672" y="4777310"/>
              <a:ext cx="2234349" cy="77714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27872" y="5942082"/>
              <a:ext cx="4457730" cy="7771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95136" y="3196433"/>
            <a:ext cx="656427" cy="655912"/>
            <a:chOff x="2095136" y="3196433"/>
            <a:chExt cx="656427" cy="6559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5136" y="3196433"/>
              <a:ext cx="656427" cy="65591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2036249"/>
            <a:ext cx="2155253" cy="11663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07040" y="2759815"/>
            <a:ext cx="5499082" cy="5355709"/>
            <a:chOff x="11407040" y="2759815"/>
            <a:chExt cx="5499082" cy="53557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07040" y="3486953"/>
              <a:ext cx="5499082" cy="462857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89741" y="2703539"/>
              <a:ext cx="3627221" cy="6782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44250" y="4757220"/>
            <a:ext cx="5025753" cy="1860383"/>
            <a:chOff x="6144250" y="4757220"/>
            <a:chExt cx="5025753" cy="186038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44250" y="5515178"/>
              <a:ext cx="5025753" cy="491468"/>
              <a:chOff x="6144250" y="5515178"/>
              <a:chExt cx="5025753" cy="4914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144250" y="5515178"/>
                <a:ext cx="5025753" cy="49146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44942" y="4692654"/>
              <a:ext cx="2234349" cy="77714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4592" y="5942082"/>
              <a:ext cx="4369025" cy="7771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50293" y="3186909"/>
            <a:ext cx="656427" cy="655912"/>
            <a:chOff x="2750293" y="3186909"/>
            <a:chExt cx="656427" cy="6559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50293" y="3186909"/>
              <a:ext cx="656427" cy="6559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8077" y="2036249"/>
            <a:ext cx="2357272" cy="11663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59950" y="3533068"/>
            <a:ext cx="5490145" cy="3780267"/>
            <a:chOff x="11459950" y="3533068"/>
            <a:chExt cx="5490145" cy="37802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9950" y="4227621"/>
              <a:ext cx="5490145" cy="3085714"/>
              <a:chOff x="11459950" y="4227621"/>
              <a:chExt cx="5490145" cy="3085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9950" y="4227621"/>
                <a:ext cx="5490145" cy="308571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5257" y="3476792"/>
              <a:ext cx="2510107" cy="67821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03525" y="4708680"/>
              <a:ext cx="2225107" cy="80326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41210" y="5428504"/>
              <a:ext cx="3841107" cy="80326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59946" y="6258520"/>
              <a:ext cx="4366964" cy="6838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44250" y="4822829"/>
            <a:ext cx="5122687" cy="1784192"/>
            <a:chOff x="6144250" y="4822829"/>
            <a:chExt cx="5122687" cy="178419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44250" y="5515178"/>
              <a:ext cx="5122687" cy="491468"/>
              <a:chOff x="6144250" y="5515178"/>
              <a:chExt cx="5122687" cy="49146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44250" y="5515178"/>
                <a:ext cx="5122687" cy="49146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87244" y="4758263"/>
              <a:ext cx="2638387" cy="77713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79684" y="5942082"/>
              <a:ext cx="4369025" cy="7771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07436" y="3186909"/>
            <a:ext cx="884868" cy="655912"/>
            <a:chOff x="3407436" y="3186909"/>
            <a:chExt cx="884868" cy="6559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07436" y="3186909"/>
              <a:ext cx="884868" cy="65591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06888"/>
            <a:ext cx="9639948" cy="15025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62607" y="3861905"/>
            <a:ext cx="14560499" cy="2561905"/>
            <a:chOff x="1862607" y="3861905"/>
            <a:chExt cx="14560499" cy="25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1678" y="3861905"/>
              <a:ext cx="6171429" cy="2559651"/>
              <a:chOff x="10251678" y="3861905"/>
              <a:chExt cx="6171429" cy="255965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51678" y="3861905"/>
                <a:ext cx="6171429" cy="25596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862607" y="3886452"/>
              <a:ext cx="6339950" cy="2510557"/>
              <a:chOff x="1862607" y="3886452"/>
              <a:chExt cx="6339950" cy="25105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62607" y="3886452"/>
                <a:ext cx="6339950" cy="25105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4699" y="2551354"/>
            <a:ext cx="2530785" cy="123305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9892" y="2551354"/>
            <a:ext cx="2944299" cy="12330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06888"/>
            <a:ext cx="10524739" cy="1521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60485" y="2123215"/>
            <a:ext cx="11964743" cy="7332089"/>
            <a:chOff x="3160485" y="2123215"/>
            <a:chExt cx="11964743" cy="73320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0485" y="2123215"/>
              <a:ext cx="11964743" cy="7332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5394" y="495460"/>
            <a:ext cx="11816118" cy="1730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76724" y="2134825"/>
            <a:ext cx="9332266" cy="7416982"/>
            <a:chOff x="4476724" y="2134825"/>
            <a:chExt cx="9332266" cy="74169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6724" y="2134825"/>
              <a:ext cx="9332266" cy="7416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08" y="506888"/>
            <a:ext cx="12686005" cy="1673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3843" y="2221073"/>
            <a:ext cx="11938029" cy="7203640"/>
            <a:chOff x="3173843" y="2221073"/>
            <a:chExt cx="11938029" cy="72036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3843" y="2221073"/>
              <a:ext cx="11938029" cy="7203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5394" y="495461"/>
            <a:ext cx="10037747" cy="17298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5984" y="2331431"/>
            <a:ext cx="2953348" cy="15401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3604" y="4015242"/>
            <a:ext cx="2984576" cy="15401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1223" y="5775242"/>
            <a:ext cx="2934300" cy="15401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8842" y="7497146"/>
            <a:ext cx="2943767" cy="1831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37663" y="2434442"/>
            <a:ext cx="12131691" cy="1369856"/>
            <a:chOff x="4437663" y="2434442"/>
            <a:chExt cx="12131691" cy="13698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37663" y="2434442"/>
              <a:ext cx="12131691" cy="13698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37663" y="4119772"/>
            <a:ext cx="12131691" cy="1369856"/>
            <a:chOff x="4437663" y="4119772"/>
            <a:chExt cx="12131691" cy="13698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37663" y="4119772"/>
              <a:ext cx="12131691" cy="13698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90176" y="2760237"/>
            <a:ext cx="10395934" cy="6872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37663" y="5871769"/>
            <a:ext cx="12131691" cy="1369856"/>
            <a:chOff x="4437663" y="5871769"/>
            <a:chExt cx="12131691" cy="13698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37663" y="5871769"/>
              <a:ext cx="12131691" cy="13698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37663" y="7585670"/>
            <a:ext cx="12131691" cy="1369856"/>
            <a:chOff x="4437663" y="7585670"/>
            <a:chExt cx="12131691" cy="13698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37663" y="7585670"/>
              <a:ext cx="12131691" cy="136985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90176" y="4450348"/>
            <a:ext cx="6327601" cy="66697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90175" y="6231374"/>
            <a:ext cx="5444172" cy="6653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90176" y="7927194"/>
            <a:ext cx="8626344" cy="6682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08" y="1863584"/>
            <a:ext cx="7981452" cy="31735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2570" y="1453021"/>
            <a:ext cx="3990036" cy="817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4860" y="8144822"/>
            <a:ext cx="1709170" cy="12429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0782" y="8924300"/>
            <a:ext cx="1460063" cy="509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9872" y="947357"/>
            <a:ext cx="15781332" cy="22627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9183333"/>
            <a:chOff x="1178876" y="542857"/>
            <a:chExt cx="15928889" cy="91833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8876" y="542857"/>
              <a:ext cx="15928889" cy="76190"/>
              <a:chOff x="1178876" y="542857"/>
              <a:chExt cx="15928889" cy="7619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178876" y="542857"/>
                <a:ext cx="15928889" cy="7619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686" y="9261521"/>
              <a:ext cx="1463425" cy="50982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80780" y="9650000"/>
              <a:ext cx="15925080" cy="76190"/>
              <a:chOff x="1180780" y="9650000"/>
              <a:chExt cx="15925080" cy="7619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180780" y="9650000"/>
                <a:ext cx="15925080" cy="76190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766" y="7559912"/>
            <a:ext cx="15388727" cy="18382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5" y="742860"/>
            <a:ext cx="10222681" cy="17299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421310" y="778665"/>
            <a:ext cx="18422300" cy="11482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64044" y="4055556"/>
            <a:ext cx="5943721" cy="2276190"/>
            <a:chOff x="11164044" y="4055556"/>
            <a:chExt cx="5943721" cy="22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4044" y="4055556"/>
              <a:ext cx="5943721" cy="22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2746" y="4345016"/>
            <a:ext cx="2792348" cy="5305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6096" y="4981822"/>
            <a:ext cx="4357787" cy="11428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4265" y="4786723"/>
            <a:ext cx="9726207" cy="826554"/>
            <a:chOff x="1184265" y="4786723"/>
            <a:chExt cx="9726207" cy="8265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84265" y="4786723"/>
              <a:ext cx="9211150" cy="826554"/>
              <a:chOff x="1184265" y="4786723"/>
              <a:chExt cx="9211150" cy="82655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4265" y="4786723"/>
                <a:ext cx="9211150" cy="8265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389066" y="5092963"/>
              <a:ext cx="521406" cy="214074"/>
              <a:chOff x="10389066" y="5092963"/>
              <a:chExt cx="521406" cy="21407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389066" y="5092963"/>
                <a:ext cx="521406" cy="2140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164044" y="7123810"/>
            <a:ext cx="5943721" cy="2276190"/>
            <a:chOff x="11164044" y="7123810"/>
            <a:chExt cx="5943721" cy="22761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64044" y="7123810"/>
              <a:ext cx="5943721" cy="22761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62746" y="7413270"/>
            <a:ext cx="2792348" cy="5305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76096" y="8050076"/>
            <a:ext cx="4357787" cy="11428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4265" y="7848628"/>
            <a:ext cx="9726207" cy="826554"/>
            <a:chOff x="1184265" y="7848628"/>
            <a:chExt cx="9726207" cy="82655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84265" y="7848628"/>
              <a:ext cx="9211150" cy="826554"/>
              <a:chOff x="1184265" y="7848628"/>
              <a:chExt cx="9211150" cy="82655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4265" y="7848628"/>
                <a:ext cx="9211150" cy="82655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89066" y="8154868"/>
              <a:ext cx="521406" cy="214074"/>
              <a:chOff x="10389066" y="8154868"/>
              <a:chExt cx="521406" cy="21407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389066" y="8154868"/>
                <a:ext cx="521406" cy="2140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381" y="2460831"/>
            <a:ext cx="16380952" cy="69391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7335" y="742860"/>
            <a:ext cx="10222681" cy="17299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40350" y="3374960"/>
            <a:ext cx="3076272" cy="523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842498" y="5816700"/>
            <a:ext cx="6424000" cy="43525"/>
            <a:chOff x="-842498" y="5816700"/>
            <a:chExt cx="6424000" cy="435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842498" y="5816700"/>
              <a:ext cx="6424000" cy="435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0359" y="5816700"/>
            <a:ext cx="6424000" cy="43525"/>
            <a:chOff x="2660359" y="5816700"/>
            <a:chExt cx="6424000" cy="435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660359" y="5816700"/>
              <a:ext cx="6424000" cy="43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53692" y="5816700"/>
            <a:ext cx="6424000" cy="43525"/>
            <a:chOff x="6153692" y="5816700"/>
            <a:chExt cx="6424000" cy="435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153692" y="5816700"/>
              <a:ext cx="6424000" cy="435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56549" y="5816700"/>
            <a:ext cx="6424000" cy="43525"/>
            <a:chOff x="9656549" y="5816700"/>
            <a:chExt cx="6424000" cy="435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9656549" y="5816700"/>
              <a:ext cx="6424000" cy="435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59407" y="5816700"/>
            <a:ext cx="6424000" cy="43525"/>
            <a:chOff x="13159407" y="5816700"/>
            <a:chExt cx="6424000" cy="435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3159407" y="5816700"/>
              <a:ext cx="6424000" cy="4352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89917" y="3936982"/>
            <a:ext cx="2951225" cy="12964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58373" y="6540050"/>
            <a:ext cx="3971301" cy="904621"/>
            <a:chOff x="2458373" y="6540050"/>
            <a:chExt cx="3971301" cy="9046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8373" y="6540050"/>
              <a:ext cx="3971301" cy="9046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38374" y="6684428"/>
            <a:ext cx="3625511" cy="4244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41999" y="2717275"/>
            <a:ext cx="716394" cy="60941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33444" y="3374960"/>
            <a:ext cx="3076281" cy="5235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83010" y="3936982"/>
            <a:ext cx="2951225" cy="12964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42374" y="3374960"/>
            <a:ext cx="3076272" cy="5235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91941" y="3936982"/>
            <a:ext cx="2951235" cy="129647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44001" y="2717278"/>
            <a:ext cx="785975" cy="60734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35707" y="3374960"/>
            <a:ext cx="3076319" cy="5236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85274" y="3936982"/>
            <a:ext cx="2951283" cy="129766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37335" y="2717278"/>
            <a:ext cx="790823" cy="60734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35097" y="2717278"/>
            <a:ext cx="777518" cy="6073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94470" y="6333069"/>
            <a:ext cx="3971301" cy="904621"/>
            <a:chOff x="10594470" y="6333069"/>
            <a:chExt cx="3971301" cy="9046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594470" y="6333069"/>
              <a:ext cx="3971301" cy="90462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74471" y="6703476"/>
            <a:ext cx="3624625" cy="41489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1412" y="3323478"/>
            <a:ext cx="757129" cy="757129"/>
            <a:chOff x="1171412" y="3323478"/>
            <a:chExt cx="757129" cy="757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600000">
              <a:off x="1171412" y="3323478"/>
              <a:ext cx="757129" cy="7571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7337" y="741948"/>
            <a:ext cx="10222681" cy="1730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716" y="4176885"/>
            <a:ext cx="3117776" cy="5999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952" y="5435250"/>
            <a:ext cx="4757143" cy="857143"/>
            <a:chOff x="1180952" y="5435250"/>
            <a:chExt cx="4757143" cy="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952" y="5435250"/>
              <a:ext cx="4757143" cy="8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952" y="4897655"/>
            <a:ext cx="4884127" cy="312813"/>
            <a:chOff x="1180952" y="4897655"/>
            <a:chExt cx="4884127" cy="3128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952" y="4897655"/>
              <a:ext cx="4884127" cy="312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952" y="6471913"/>
            <a:ext cx="4757143" cy="857143"/>
            <a:chOff x="1180952" y="6471913"/>
            <a:chExt cx="4757143" cy="8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0952" y="6471913"/>
              <a:ext cx="4757143" cy="8571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1525" y="5670687"/>
            <a:ext cx="3893539" cy="4659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0952" y="7508575"/>
            <a:ext cx="4757143" cy="857143"/>
            <a:chOff x="1180952" y="7508575"/>
            <a:chExt cx="4757143" cy="8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952" y="7508575"/>
              <a:ext cx="4757143" cy="8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0952" y="8545238"/>
            <a:ext cx="4757143" cy="857143"/>
            <a:chOff x="1180952" y="8545238"/>
            <a:chExt cx="4757143" cy="85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952" y="8545238"/>
              <a:ext cx="4757143" cy="8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64286" y="5435250"/>
            <a:ext cx="4757143" cy="2939992"/>
            <a:chOff x="6764286" y="5435250"/>
            <a:chExt cx="4757143" cy="29399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4286" y="5435250"/>
              <a:ext cx="4757143" cy="293999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47619" y="5303968"/>
            <a:ext cx="4757143" cy="313111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58287" y="7357632"/>
            <a:ext cx="797977" cy="4617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7639" y="3454429"/>
            <a:ext cx="704710" cy="6158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1525" y="6681441"/>
            <a:ext cx="3893539" cy="46596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1525" y="7727628"/>
            <a:ext cx="3893539" cy="4659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1525" y="8754767"/>
            <a:ext cx="3893673" cy="46534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09049" y="4176885"/>
            <a:ext cx="3117776" cy="5999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92382" y="4176885"/>
            <a:ext cx="3117776" cy="5999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64286" y="8545238"/>
            <a:ext cx="4757143" cy="857143"/>
            <a:chOff x="6764286" y="8545238"/>
            <a:chExt cx="4757143" cy="85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64286" y="8545238"/>
              <a:ext cx="4757143" cy="85714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84858" y="8735715"/>
            <a:ext cx="3893673" cy="51332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47619" y="8545238"/>
            <a:ext cx="4757143" cy="857143"/>
            <a:chOff x="12347619" y="8545238"/>
            <a:chExt cx="4757143" cy="8571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47619" y="8545238"/>
              <a:ext cx="4757143" cy="85714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568191" y="8754763"/>
            <a:ext cx="4003720" cy="51332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251381" y="6959476"/>
            <a:ext cx="802425" cy="46174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746213" y="6484612"/>
            <a:ext cx="801987" cy="46174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762096" y="7901555"/>
            <a:ext cx="771549" cy="41833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259334" y="7732242"/>
            <a:ext cx="771558" cy="4183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750001" y="7549174"/>
            <a:ext cx="766606" cy="4183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64286" y="4897655"/>
            <a:ext cx="4884127" cy="312813"/>
            <a:chOff x="6764286" y="4897655"/>
            <a:chExt cx="4884127" cy="31281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64286" y="4897655"/>
              <a:ext cx="4884127" cy="3128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47619" y="4897655"/>
            <a:ext cx="4884127" cy="312813"/>
            <a:chOff x="12347619" y="4897655"/>
            <a:chExt cx="4884127" cy="3128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47619" y="4897655"/>
              <a:ext cx="4884127" cy="3128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64286" y="3323478"/>
            <a:ext cx="757129" cy="757129"/>
            <a:chOff x="6764286" y="3323478"/>
            <a:chExt cx="757129" cy="7571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4500000">
              <a:off x="6764286" y="3323478"/>
              <a:ext cx="757129" cy="75712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830658" y="3448274"/>
            <a:ext cx="664138" cy="6042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347619" y="3323478"/>
            <a:ext cx="757129" cy="757129"/>
            <a:chOff x="12347619" y="3323478"/>
            <a:chExt cx="757129" cy="7571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3600000">
              <a:off x="12347619" y="3323478"/>
              <a:ext cx="757129" cy="75712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343811" y="3454430"/>
            <a:ext cx="735062" cy="5980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6023" y="741272"/>
            <a:ext cx="5651287" cy="2660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591" y="7361967"/>
            <a:ext cx="3958131" cy="1573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3790" y="3006629"/>
            <a:ext cx="6390719" cy="6390719"/>
            <a:chOff x="6263790" y="3006629"/>
            <a:chExt cx="6390719" cy="63907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6263790" y="3006629"/>
              <a:ext cx="6390719" cy="63907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69111" y="4160357"/>
            <a:ext cx="5003423" cy="5003423"/>
            <a:chOff x="7469111" y="4160357"/>
            <a:chExt cx="5003423" cy="50034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60000">
              <a:off x="7469111" y="4160357"/>
              <a:ext cx="5003423" cy="50034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1423" y="4945611"/>
            <a:ext cx="1272483" cy="4553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74048" y="3678740"/>
            <a:ext cx="2583462" cy="4816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85510" y="4141282"/>
            <a:ext cx="3143828" cy="10048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15185" y="5325119"/>
            <a:ext cx="1519845" cy="685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67679" y="3980400"/>
            <a:ext cx="1134718" cy="4553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72631" y="4374194"/>
            <a:ext cx="1325871" cy="5813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39863" y="7585412"/>
            <a:ext cx="1229928" cy="393472"/>
            <a:chOff x="11839863" y="7585412"/>
            <a:chExt cx="1229928" cy="3934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39863" y="7585412"/>
              <a:ext cx="1229928" cy="393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13184" y="5553683"/>
            <a:ext cx="856607" cy="393472"/>
            <a:chOff x="12213184" y="5553683"/>
            <a:chExt cx="856607" cy="3934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13184" y="5553683"/>
              <a:ext cx="856607" cy="393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22707" y="3525812"/>
            <a:ext cx="1847083" cy="393472"/>
            <a:chOff x="11222707" y="3525812"/>
            <a:chExt cx="1847083" cy="3934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22707" y="3525812"/>
              <a:ext cx="1847083" cy="3934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1724" y="5460030"/>
            <a:ext cx="3472729" cy="3472729"/>
            <a:chOff x="8781724" y="5460030"/>
            <a:chExt cx="3472729" cy="34727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320000">
              <a:off x="8781724" y="5460030"/>
              <a:ext cx="3472729" cy="347272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29377" y="6536910"/>
            <a:ext cx="1358234" cy="51744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27807" y="6948646"/>
            <a:ext cx="2248095" cy="11376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778472" y="3502714"/>
            <a:ext cx="790137" cy="790137"/>
            <a:chOff x="12778472" y="3502714"/>
            <a:chExt cx="790137" cy="79013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884330" y="3608572"/>
              <a:ext cx="578420" cy="578420"/>
              <a:chOff x="12884330" y="3608572"/>
              <a:chExt cx="578420" cy="57842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3600000">
                <a:off x="12884330" y="3608572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81440" y="3694065"/>
              <a:ext cx="508180" cy="48071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74048" y="5740291"/>
            <a:ext cx="2596748" cy="58914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85525" y="6202829"/>
            <a:ext cx="3115730" cy="10793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778472" y="5564265"/>
            <a:ext cx="790137" cy="790137"/>
            <a:chOff x="12778472" y="5564265"/>
            <a:chExt cx="790137" cy="79013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884330" y="5670123"/>
              <a:ext cx="578420" cy="578420"/>
              <a:chOff x="12884330" y="5670123"/>
              <a:chExt cx="578420" cy="57842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3600000">
                <a:off x="12884330" y="5670123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81405" y="5755614"/>
              <a:ext cx="494494" cy="41955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74048" y="7761438"/>
            <a:ext cx="2596748" cy="58914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85525" y="8223982"/>
            <a:ext cx="3122711" cy="10793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778472" y="7585412"/>
            <a:ext cx="790137" cy="790137"/>
            <a:chOff x="12778472" y="7585412"/>
            <a:chExt cx="790137" cy="79013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884330" y="7691270"/>
              <a:ext cx="578420" cy="578420"/>
              <a:chOff x="12884330" y="7691270"/>
              <a:chExt cx="578420" cy="57842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3600000">
                <a:off x="12884330" y="7691270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881405" y="7776767"/>
              <a:ext cx="505209" cy="403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7200" y="6008447"/>
            <a:ext cx="6749303" cy="43525"/>
            <a:chOff x="827200" y="6008447"/>
            <a:chExt cx="6749303" cy="435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7200" y="6008447"/>
              <a:ext cx="6749303" cy="435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3363" y="6008447"/>
            <a:ext cx="6749303" cy="43525"/>
            <a:chOff x="10753363" y="6008447"/>
            <a:chExt cx="6749303" cy="435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3363" y="6008447"/>
              <a:ext cx="6749303" cy="435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7335" y="742861"/>
            <a:ext cx="10188747" cy="1589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57094" y="5138101"/>
            <a:ext cx="8971525" cy="2523289"/>
            <a:chOff x="4657094" y="5138101"/>
            <a:chExt cx="8971525" cy="25232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7094" y="5138101"/>
              <a:ext cx="8971525" cy="2523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068" y="5138101"/>
            <a:ext cx="2523289" cy="2523289"/>
            <a:chOff x="1202068" y="5138101"/>
            <a:chExt cx="2523289" cy="25232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2068" y="5138101"/>
              <a:ext cx="2523289" cy="25232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65859" y="5138101"/>
            <a:ext cx="2523289" cy="2523289"/>
            <a:chOff x="14565859" y="5138101"/>
            <a:chExt cx="2523289" cy="25232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5859" y="5138101"/>
              <a:ext cx="2523289" cy="25232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33628" y="6178587"/>
            <a:ext cx="1552883" cy="4964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62367" y="6260598"/>
            <a:ext cx="797402" cy="278295"/>
            <a:chOff x="13562367" y="6260598"/>
            <a:chExt cx="797402" cy="2782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62367" y="6260598"/>
              <a:ext cx="797402" cy="2782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13765" y="6260598"/>
            <a:ext cx="943330" cy="278295"/>
            <a:chOff x="3713765" y="6260598"/>
            <a:chExt cx="943330" cy="2782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3765" y="6260598"/>
              <a:ext cx="943330" cy="27829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47914" y="6178587"/>
            <a:ext cx="1540127" cy="49644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55916" y="6178587"/>
            <a:ext cx="1560314" cy="49644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70202" y="6178587"/>
            <a:ext cx="1550641" cy="4964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69513" y="5987335"/>
            <a:ext cx="1695314" cy="9642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33304" y="5987335"/>
            <a:ext cx="1695314" cy="96424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24715" y="8300952"/>
            <a:ext cx="2620445" cy="105074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7163" y="8292723"/>
            <a:ext cx="3817153" cy="10046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39001" y="3524609"/>
            <a:ext cx="2620445" cy="108785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61334" y="3524609"/>
            <a:ext cx="2620445" cy="10878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004383" y="7950100"/>
            <a:ext cx="491464" cy="121346"/>
            <a:chOff x="10004383" y="7950100"/>
            <a:chExt cx="491464" cy="1213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0004383" y="7950100"/>
              <a:ext cx="491464" cy="1213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82096" y="7950100"/>
            <a:ext cx="491464" cy="121346"/>
            <a:chOff x="5682096" y="7950100"/>
            <a:chExt cx="491464" cy="1213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5682096" y="7950100"/>
              <a:ext cx="491464" cy="1213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96381" y="4755506"/>
            <a:ext cx="491464" cy="121346"/>
            <a:chOff x="7796381" y="4755506"/>
            <a:chExt cx="491464" cy="12134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7796381" y="4755506"/>
              <a:ext cx="491464" cy="1213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18669" y="4755506"/>
            <a:ext cx="491464" cy="121346"/>
            <a:chOff x="12118669" y="4755506"/>
            <a:chExt cx="491464" cy="1213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2118669" y="4755506"/>
              <a:ext cx="491464" cy="12134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59223" y="2519850"/>
            <a:ext cx="2776483" cy="58131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74621" y="2522226"/>
            <a:ext cx="2104242" cy="66189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306437" y="2519850"/>
            <a:ext cx="2136862" cy="6618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5" y="742861"/>
            <a:ext cx="10188747" cy="15894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70858" y="2937494"/>
            <a:ext cx="7133903" cy="6341244"/>
            <a:chOff x="9970858" y="2937494"/>
            <a:chExt cx="7133903" cy="63412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0858" y="2937494"/>
              <a:ext cx="7133903" cy="6341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93216" y="5627356"/>
            <a:ext cx="575166" cy="862811"/>
            <a:chOff x="12793216" y="5627356"/>
            <a:chExt cx="575166" cy="8628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3216" y="5627356"/>
              <a:ext cx="575166" cy="862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40532" y="3916668"/>
            <a:ext cx="575166" cy="862811"/>
            <a:chOff x="13640532" y="3916668"/>
            <a:chExt cx="575166" cy="8628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40532" y="3916668"/>
              <a:ext cx="575166" cy="86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02415" y="6850007"/>
            <a:ext cx="575166" cy="862811"/>
            <a:chOff x="14702415" y="6850007"/>
            <a:chExt cx="575166" cy="862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02415" y="6850007"/>
              <a:ext cx="575166" cy="8628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1055" y="4787801"/>
            <a:ext cx="1830753" cy="73443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3523" y="6514228"/>
            <a:ext cx="1819059" cy="7344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7005" y="7691384"/>
            <a:ext cx="1837563" cy="7344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0952" y="6834472"/>
            <a:ext cx="7304162" cy="25655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3335" y="6283818"/>
            <a:ext cx="4019303" cy="52347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0952" y="3278038"/>
            <a:ext cx="7304162" cy="25655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3335" y="2751369"/>
            <a:ext cx="3963228" cy="5234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6022" y="742861"/>
            <a:ext cx="5651287" cy="2660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1730" y="1749782"/>
            <a:ext cx="2647515" cy="5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43144" y="2395495"/>
            <a:ext cx="5541562" cy="817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86398" y="1674691"/>
            <a:ext cx="1488188" cy="16889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70753" y="2380534"/>
            <a:ext cx="865476" cy="6194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4788" y="2135635"/>
            <a:ext cx="838914" cy="3510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952" y="4077937"/>
            <a:ext cx="6704762" cy="5069688"/>
            <a:chOff x="1180952" y="4077937"/>
            <a:chExt cx="6704762" cy="5069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0952" y="4077937"/>
              <a:ext cx="6704762" cy="50696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6398" y="3596346"/>
            <a:ext cx="8118364" cy="1688920"/>
            <a:chOff x="8986398" y="3596346"/>
            <a:chExt cx="8118364" cy="16889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31730" y="3768421"/>
              <a:ext cx="2647515" cy="52347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43144" y="4414140"/>
              <a:ext cx="5541562" cy="81788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86398" y="3596346"/>
              <a:ext cx="1488188" cy="168892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0754" y="4328147"/>
              <a:ext cx="938671" cy="6084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54788" y="4057290"/>
              <a:ext cx="835187" cy="404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86398" y="5527526"/>
            <a:ext cx="8118364" cy="1688920"/>
            <a:chOff x="8986398" y="5527526"/>
            <a:chExt cx="8118364" cy="16889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31730" y="5688561"/>
              <a:ext cx="2647515" cy="52347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43144" y="6334278"/>
              <a:ext cx="5527140" cy="85040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86398" y="5527526"/>
              <a:ext cx="1488188" cy="168892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10973" y="6249798"/>
              <a:ext cx="702195" cy="60842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54788" y="5988469"/>
              <a:ext cx="835187" cy="404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86398" y="7458705"/>
            <a:ext cx="8118364" cy="1688920"/>
            <a:chOff x="8986398" y="7458705"/>
            <a:chExt cx="8118364" cy="16889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31730" y="7621261"/>
              <a:ext cx="2647515" cy="52347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43144" y="8266975"/>
              <a:ext cx="5527140" cy="85040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86398" y="7458705"/>
              <a:ext cx="1488188" cy="168892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70754" y="8190505"/>
              <a:ext cx="951842" cy="60842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54788" y="7919649"/>
              <a:ext cx="835187" cy="404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7335" y="476194"/>
            <a:ext cx="7239766" cy="1729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2426284"/>
            <a:ext cx="936492" cy="6778649"/>
            <a:chOff x="1178876" y="2426284"/>
            <a:chExt cx="936492" cy="67786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63956" y="8362724"/>
              <a:ext cx="757129" cy="757129"/>
              <a:chOff x="1263956" y="8362724"/>
              <a:chExt cx="757129" cy="7571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4500000">
                <a:off x="972739" y="7985684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4500000">
                <a:off x="1263956" y="8362724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329" y="8487523"/>
              <a:ext cx="556443" cy="61751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3956" y="2511365"/>
              <a:ext cx="757129" cy="757129"/>
              <a:chOff x="1263956" y="2511365"/>
              <a:chExt cx="757129" cy="7571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4500000">
                <a:off x="972739" y="2134325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4500000">
                <a:off x="1263956" y="2511365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0329" y="2636164"/>
              <a:ext cx="526700" cy="61752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63956" y="5389842"/>
              <a:ext cx="757129" cy="757129"/>
              <a:chOff x="1263956" y="5389842"/>
              <a:chExt cx="757129" cy="7571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500000">
                <a:off x="972739" y="5012802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4500000">
                <a:off x="1263956" y="5389842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0331" y="5514634"/>
              <a:ext cx="557119" cy="61751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63956" y="3960831"/>
              <a:ext cx="757129" cy="757129"/>
              <a:chOff x="1263956" y="3960831"/>
              <a:chExt cx="757129" cy="7571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4500000">
                <a:off x="972739" y="3583791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4500000">
                <a:off x="1263956" y="3960831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0328" y="4085631"/>
              <a:ext cx="556224" cy="6175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68557" y="6871119"/>
              <a:ext cx="757129" cy="757129"/>
              <a:chOff x="1268557" y="6871119"/>
              <a:chExt cx="757129" cy="75712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4440000">
                <a:off x="977340" y="6494079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4440000">
                <a:off x="1268557" y="6871119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60000">
              <a:off x="1334091" y="6995344"/>
              <a:ext cx="559233" cy="6043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2426284"/>
            <a:ext cx="936492" cy="6778649"/>
            <a:chOff x="9142857" y="2426284"/>
            <a:chExt cx="936492" cy="67786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227938" y="8362724"/>
              <a:ext cx="757129" cy="757129"/>
              <a:chOff x="9227938" y="8362724"/>
              <a:chExt cx="757129" cy="75712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4500000">
                <a:off x="8936721" y="7985684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4500000">
                <a:off x="9227938" y="8362724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94306" y="8487525"/>
              <a:ext cx="634672" cy="604386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9227938" y="2511365"/>
              <a:ext cx="757129" cy="757129"/>
              <a:chOff x="9227938" y="2511365"/>
              <a:chExt cx="757129" cy="75712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4500000">
                <a:off x="8936721" y="2134325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4500000">
                <a:off x="9227938" y="2511365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94306" y="2636163"/>
              <a:ext cx="556310" cy="60438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227938" y="5389842"/>
              <a:ext cx="757129" cy="757129"/>
              <a:chOff x="9227938" y="5389842"/>
              <a:chExt cx="757129" cy="75712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4500000">
                <a:off x="8936721" y="5012802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4500000">
                <a:off x="9227938" y="5389842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94315" y="5514630"/>
              <a:ext cx="557881" cy="604386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227938" y="3960831"/>
              <a:ext cx="757129" cy="757129"/>
              <a:chOff x="9227938" y="3960831"/>
              <a:chExt cx="757129" cy="75712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4500000">
                <a:off x="8936721" y="3583791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4500000">
                <a:off x="9227938" y="3960831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94306" y="4085630"/>
              <a:ext cx="549776" cy="604386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232539" y="6871119"/>
              <a:ext cx="757129" cy="757129"/>
              <a:chOff x="9232539" y="6871119"/>
              <a:chExt cx="757129" cy="75712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4440000">
                <a:off x="8941322" y="6494079"/>
                <a:ext cx="1514259" cy="1514259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4440000">
                <a:off x="9232539" y="6871119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60000">
              <a:off x="9298685" y="6995309"/>
              <a:ext cx="554662" cy="5346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278152" y="2470233"/>
            <a:ext cx="5703833" cy="6832623"/>
            <a:chOff x="2278152" y="2470233"/>
            <a:chExt cx="5703833" cy="683262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73393" y="2365473"/>
              <a:ext cx="2594361" cy="1390456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73393" y="3744326"/>
              <a:ext cx="4549866" cy="1390457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73393" y="6630311"/>
              <a:ext cx="5604942" cy="1390457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73393" y="5243950"/>
              <a:ext cx="4362123" cy="1177618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73393" y="8216165"/>
              <a:ext cx="2164256" cy="113920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53619" y="2469564"/>
            <a:ext cx="7212149" cy="6828030"/>
            <a:chOff x="10253619" y="2469564"/>
            <a:chExt cx="7212149" cy="682803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48860" y="2364805"/>
              <a:ext cx="3843809" cy="1148732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148860" y="3744334"/>
              <a:ext cx="6092142" cy="1149142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148860" y="6654616"/>
              <a:ext cx="6521942" cy="1268923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156479" y="5290050"/>
              <a:ext cx="7117181" cy="1292200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148860" y="8221412"/>
              <a:ext cx="2636570" cy="139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5394" y="495461"/>
            <a:ext cx="9980652" cy="17298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745468" y="-1376052"/>
            <a:ext cx="31738556" cy="14471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09795" y="5791094"/>
            <a:ext cx="1615734" cy="645247"/>
            <a:chOff x="13209795" y="5791094"/>
            <a:chExt cx="1615734" cy="6452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09795" y="5791094"/>
              <a:ext cx="1615734" cy="645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22837" y="5791094"/>
            <a:ext cx="1620291" cy="645247"/>
            <a:chOff x="8122837" y="5791094"/>
            <a:chExt cx="1620291" cy="645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22837" y="5791094"/>
              <a:ext cx="1620291" cy="6452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3459" y="5709191"/>
            <a:ext cx="4378354" cy="9825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73974" y="6749013"/>
            <a:ext cx="2745344" cy="645247"/>
            <a:chOff x="3473974" y="6749013"/>
            <a:chExt cx="2745344" cy="6452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3974" y="6749013"/>
              <a:ext cx="2745344" cy="645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85985" y="6751094"/>
            <a:ext cx="2747162" cy="645247"/>
            <a:chOff x="12085985" y="6751094"/>
            <a:chExt cx="2747162" cy="6452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85985" y="6751094"/>
              <a:ext cx="2747162" cy="6452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02326" y="6667107"/>
            <a:ext cx="6087354" cy="9825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81593" y="7709013"/>
            <a:ext cx="2745344" cy="645247"/>
            <a:chOff x="3481593" y="7709013"/>
            <a:chExt cx="2745344" cy="6452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81593" y="7709013"/>
              <a:ext cx="2745344" cy="6452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93604" y="7711094"/>
            <a:ext cx="2747162" cy="645247"/>
            <a:chOff x="12093604" y="7711094"/>
            <a:chExt cx="2747162" cy="6452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93604" y="7711094"/>
              <a:ext cx="2747162" cy="6452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09945" y="7627107"/>
            <a:ext cx="5957963" cy="98250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489212" y="8764251"/>
            <a:ext cx="3428121" cy="645247"/>
            <a:chOff x="3489212" y="8764251"/>
            <a:chExt cx="3428121" cy="6452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89212" y="8764251"/>
              <a:ext cx="3428121" cy="6452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52150" y="8766332"/>
            <a:ext cx="3310521" cy="645247"/>
            <a:chOff x="9252150" y="8766332"/>
            <a:chExt cx="3310521" cy="6452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2150" y="8766332"/>
              <a:ext cx="3310521" cy="64524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44955" y="8653880"/>
            <a:ext cx="2759535" cy="9840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241" y="3684247"/>
            <a:ext cx="3993722" cy="5594364"/>
            <a:chOff x="1166241" y="3684247"/>
            <a:chExt cx="3993722" cy="55943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3372" y="919195"/>
              <a:ext cx="7987444" cy="111887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241" y="3684247"/>
              <a:ext cx="3993722" cy="55943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5394" y="495461"/>
            <a:ext cx="11342461" cy="17298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508" y="2170327"/>
            <a:ext cx="15341967" cy="16560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40592" y="3693947"/>
            <a:ext cx="3993722" cy="5594364"/>
            <a:chOff x="5140592" y="3693947"/>
            <a:chExt cx="3993722" cy="55943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0592" y="3693947"/>
              <a:ext cx="3993722" cy="559436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4830" y="4904297"/>
            <a:ext cx="3761498" cy="33515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34314" y="3693947"/>
            <a:ext cx="3993722" cy="5594364"/>
            <a:chOff x="9134314" y="3693947"/>
            <a:chExt cx="3993722" cy="55943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04702" y="928895"/>
              <a:ext cx="7987444" cy="1118872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34314" y="3693947"/>
              <a:ext cx="3993722" cy="55943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28036" y="3693947"/>
            <a:ext cx="4000483" cy="5594364"/>
            <a:chOff x="13128036" y="3693947"/>
            <a:chExt cx="4000483" cy="55943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28036" y="3693947"/>
              <a:ext cx="4000483" cy="559436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93878" y="4251164"/>
            <a:ext cx="3337698" cy="46693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92002" y="4247945"/>
            <a:ext cx="3337698" cy="402312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80573" y="4879537"/>
            <a:ext cx="3276194" cy="33515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1733" y="428571"/>
            <a:ext cx="15928889" cy="76190"/>
            <a:chOff x="1121733" y="428571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21733" y="428571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3638" y="9535714"/>
            <a:ext cx="15925080" cy="76190"/>
            <a:chOff x="1123638" y="9535714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23638" y="9535714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270" y="1818453"/>
            <a:ext cx="15928889" cy="76190"/>
            <a:chOff x="1121270" y="1818453"/>
            <a:chExt cx="15928889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21270" y="1818453"/>
              <a:ext cx="15928889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28426" y="-1364728"/>
            <a:ext cx="30029207" cy="140703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8728" y="400223"/>
            <a:ext cx="11194852" cy="16162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4250" y="4841876"/>
            <a:ext cx="6184093" cy="1766736"/>
            <a:chOff x="6144250" y="4841876"/>
            <a:chExt cx="6184093" cy="176673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0672" y="4777310"/>
              <a:ext cx="2234349" cy="77714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7869" y="5942081"/>
              <a:ext cx="5083311" cy="7771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72311" y="3239423"/>
            <a:ext cx="3540216" cy="5209611"/>
            <a:chOff x="12672311" y="3239423"/>
            <a:chExt cx="3540216" cy="5209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2203" y="2025807"/>
              <a:ext cx="7080432" cy="74702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02203" y="7218180"/>
              <a:ext cx="7080432" cy="1641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2203" y="2912454"/>
              <a:ext cx="7080432" cy="130787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88039" y="2036249"/>
            <a:ext cx="2155253" cy="11663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95136" y="7606446"/>
            <a:ext cx="867256" cy="799599"/>
            <a:chOff x="2095136" y="7606446"/>
            <a:chExt cx="867256" cy="7995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5136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72311" y="6022570"/>
            <a:ext cx="3540216" cy="799599"/>
            <a:chOff x="12672311" y="6022570"/>
            <a:chExt cx="3540216" cy="7995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72311" y="6022570"/>
              <a:ext cx="3540216" cy="799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14586" y="4277663"/>
            <a:ext cx="4211355" cy="3047151"/>
            <a:chOff x="12514586" y="4277663"/>
            <a:chExt cx="4211355" cy="30471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909" y="2754088"/>
              <a:ext cx="8422709" cy="609430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832786" y="5217293"/>
              <a:ext cx="2661337" cy="389464"/>
              <a:chOff x="13832786" y="5217293"/>
              <a:chExt cx="2661337" cy="3894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32786" y="5217293"/>
                <a:ext cx="2661337" cy="38946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9972" y="5115406"/>
              <a:ext cx="509573" cy="6005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44250" y="4841876"/>
            <a:ext cx="6184093" cy="1775727"/>
            <a:chOff x="6144250" y="4841876"/>
            <a:chExt cx="6184093" cy="177572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0672" y="4777310"/>
              <a:ext cx="2234349" cy="77714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27872" y="5942082"/>
              <a:ext cx="4231225" cy="77714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8039" y="2036249"/>
            <a:ext cx="2155253" cy="11663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997988" y="7606446"/>
            <a:ext cx="867256" cy="799599"/>
            <a:chOff x="2997988" y="7606446"/>
            <a:chExt cx="867256" cy="7995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7988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50156" y="6525215"/>
            <a:ext cx="3540216" cy="799599"/>
            <a:chOff x="12850156" y="6525215"/>
            <a:chExt cx="3540216" cy="7995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50156" y="6525215"/>
              <a:ext cx="3540216" cy="79959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6F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12" y="1932739"/>
            <a:ext cx="15928889" cy="76190"/>
            <a:chOff x="1178412" y="1932739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8412" y="193273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039" y="2036249"/>
            <a:ext cx="2155253" cy="11663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95136" y="3196433"/>
            <a:ext cx="3540216" cy="5209611"/>
            <a:chOff x="2095136" y="3196433"/>
            <a:chExt cx="3540216" cy="5209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9" y="1982817"/>
              <a:ext cx="7080432" cy="74702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029" y="7175191"/>
              <a:ext cx="7080432" cy="16411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29" y="2869465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72311" y="3239423"/>
            <a:ext cx="3540216" cy="5209611"/>
            <a:chOff x="12672311" y="3239423"/>
            <a:chExt cx="3540216" cy="52096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2203" y="2025807"/>
              <a:ext cx="7080432" cy="747021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02203" y="7218180"/>
              <a:ext cx="7080432" cy="16411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2203" y="2912454"/>
              <a:ext cx="7080432" cy="1307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44250" y="4230924"/>
            <a:ext cx="6184093" cy="2386679"/>
            <a:chOff x="6144250" y="4230924"/>
            <a:chExt cx="6184093" cy="23866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44250" y="5515178"/>
              <a:ext cx="6184093" cy="491468"/>
              <a:chOff x="6144250" y="5515178"/>
              <a:chExt cx="6184093" cy="49146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44250" y="5515178"/>
                <a:ext cx="6184093" cy="49146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30672" y="4777310"/>
              <a:ext cx="2234349" cy="77714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27872" y="5942082"/>
              <a:ext cx="4825254" cy="77714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95720" y="4166358"/>
              <a:ext cx="3884140" cy="7771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65244" y="7606446"/>
            <a:ext cx="867256" cy="799599"/>
            <a:chOff x="3865244" y="7606446"/>
            <a:chExt cx="867256" cy="7995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65244" y="7606446"/>
              <a:ext cx="867256" cy="799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72311" y="6022570"/>
            <a:ext cx="3540216" cy="799599"/>
            <a:chOff x="12672311" y="6022570"/>
            <a:chExt cx="3540216" cy="7995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72311" y="6022570"/>
              <a:ext cx="3540216" cy="79959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5394" y="495460"/>
            <a:ext cx="12002377" cy="15730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2022-06-24T18:27:11Z</dcterms:created>
  <dcterms:modified xsi:type="dcterms:W3CDTF">2022-06-24T18:27:11Z</dcterms:modified>
</cp:coreProperties>
</file>